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2" r:id="rId2"/>
    <p:sldId id="301" r:id="rId3"/>
    <p:sldId id="259" r:id="rId4"/>
    <p:sldId id="285" r:id="rId5"/>
    <p:sldId id="263" r:id="rId6"/>
    <p:sldId id="306" r:id="rId7"/>
    <p:sldId id="264" r:id="rId8"/>
    <p:sldId id="265" r:id="rId9"/>
    <p:sldId id="286" r:id="rId10"/>
    <p:sldId id="266" r:id="rId11"/>
    <p:sldId id="302" r:id="rId12"/>
    <p:sldId id="290" r:id="rId13"/>
    <p:sldId id="297" r:id="rId14"/>
    <p:sldId id="268" r:id="rId15"/>
    <p:sldId id="273" r:id="rId16"/>
    <p:sldId id="303" r:id="rId17"/>
    <p:sldId id="28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00"/>
    <a:srgbClr val="98980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92" y="4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CFF0437B-CFA3-40DE-8090-CDA0B651CDFC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1323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37B-CFA3-40DE-8090-CDA0B651CDFC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9101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CFF0437B-CFA3-40DE-8090-CDA0B651CDFC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3282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37B-CFA3-40DE-8090-CDA0B651CDFC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8922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37B-CFA3-40DE-8090-CDA0B651CDFC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1419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37B-CFA3-40DE-8090-CDA0B651CDFC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0601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37B-CFA3-40DE-8090-CDA0B651CDFC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4249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37B-CFA3-40DE-8090-CDA0B651CDFC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5295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37B-CFA3-40DE-8090-CDA0B651CDFC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2783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37B-CFA3-40DE-8090-CDA0B651CDFC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46717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37B-CFA3-40DE-8090-CDA0B651CDFC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1037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37B-CFA3-40DE-8090-CDA0B651CDFC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796513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37B-CFA3-40DE-8090-CDA0B651CDFC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8561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37B-CFA3-40DE-8090-CDA0B651CDFC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72881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37B-CFA3-40DE-8090-CDA0B651CDFC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48031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37B-CFA3-40DE-8090-CDA0B651CDFC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87971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CFF0437B-CFA3-40DE-8090-CDA0B651CDFC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390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 cstate="print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0437B-CFA3-40DE-8090-CDA0B651CDFC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58E3F-202B-40A2-A038-B81EC12621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8230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mez.ru/about/rozliv.jpg" TargetMode="External"/><Relationship Id="rId7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378530"/>
            <a:ext cx="7488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Цветная металлургия</a:t>
            </a:r>
            <a:endParaRPr lang="ru-RU" sz="5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86849" y="2492896"/>
            <a:ext cx="5226286" cy="3477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771800" y="593467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География. Химия.  9 класс. </a:t>
            </a:r>
          </a:p>
          <a:p>
            <a:r>
              <a:rPr lang="ru-RU" dirty="0"/>
              <a:t>Учитель: </a:t>
            </a:r>
            <a:r>
              <a:rPr lang="ru-RU" dirty="0" err="1"/>
              <a:t>Лисютина</a:t>
            </a:r>
            <a:r>
              <a:rPr lang="ru-RU" dirty="0"/>
              <a:t> Галина Николаевна, Гречищева Лилия Сергеевна.</a:t>
            </a:r>
          </a:p>
        </p:txBody>
      </p:sp>
    </p:spTree>
    <p:extLst>
      <p:ext uri="{BB962C8B-B14F-4D97-AF65-F5344CB8AC3E}">
        <p14:creationId xmlns:p14="http://schemas.microsoft.com/office/powerpoint/2010/main" xmlns="" val="99458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282615"/>
            <a:ext cx="7488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Цветная металлургия</a:t>
            </a:r>
            <a:endParaRPr lang="ru-RU" sz="5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00892" y="4293096"/>
            <a:ext cx="5075564" cy="2088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468" y="320700"/>
            <a:ext cx="2160240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30138" y="2519025"/>
            <a:ext cx="880635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ru-RU" sz="3200" b="1" dirty="0" smtClean="0">
                <a:latin typeface="+mj-lt"/>
              </a:rPr>
              <a:t>отрасль металлургии, которая включает   </a:t>
            </a:r>
          </a:p>
          <a:p>
            <a:r>
              <a:rPr lang="ru-RU" sz="3200" b="1" dirty="0">
                <a:latin typeface="+mj-lt"/>
              </a:rPr>
              <a:t> </a:t>
            </a:r>
            <a:r>
              <a:rPr lang="ru-RU" sz="3200" b="1" dirty="0" smtClean="0">
                <a:latin typeface="+mj-lt"/>
              </a:rPr>
              <a:t>   добычу, обогащение руд цветных </a:t>
            </a:r>
          </a:p>
          <a:p>
            <a:r>
              <a:rPr lang="ru-RU" sz="3200" b="1" dirty="0">
                <a:latin typeface="+mj-lt"/>
              </a:rPr>
              <a:t> </a:t>
            </a:r>
            <a:r>
              <a:rPr lang="ru-RU" sz="3200" b="1" dirty="0" smtClean="0">
                <a:latin typeface="+mj-lt"/>
              </a:rPr>
              <a:t>   металлов, выплавку цветных металлов </a:t>
            </a:r>
          </a:p>
          <a:p>
            <a:r>
              <a:rPr lang="ru-RU" sz="3200" b="1" dirty="0">
                <a:latin typeface="+mj-lt"/>
              </a:rPr>
              <a:t> </a:t>
            </a:r>
            <a:r>
              <a:rPr lang="ru-RU" sz="3200" b="1" dirty="0" smtClean="0">
                <a:latin typeface="+mj-lt"/>
              </a:rPr>
              <a:t>   и их сплавов</a:t>
            </a:r>
            <a:endParaRPr lang="ru-RU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072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4" y="519494"/>
            <a:ext cx="3672408" cy="5481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88640"/>
            <a:ext cx="5868144" cy="614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1668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8520" y="601465"/>
            <a:ext cx="6445224" cy="293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defRPr/>
            </a:pPr>
            <a:r>
              <a:rPr lang="ru-RU" sz="2200" b="1" kern="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       </a:t>
            </a:r>
            <a:r>
              <a:rPr lang="ru-RU" sz="2200" b="1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Цветная </a:t>
            </a:r>
            <a:r>
              <a:rPr lang="ru-RU" sz="2200" b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металлургия производит металлы, которые </a:t>
            </a:r>
            <a:r>
              <a:rPr lang="ru-RU" sz="2200" b="1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обладают свойствами жаропрочности, электропроводности</a:t>
            </a:r>
            <a:r>
              <a:rPr lang="ru-RU" sz="2200" b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defRPr/>
            </a:pPr>
            <a:r>
              <a:rPr lang="ru-RU" sz="2200" b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Эти металлы используются в космической (титан) и атомной  (уран) промышленности, электротехнике( медь, серебро, золото).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defRPr/>
            </a:pPr>
            <a:r>
              <a:rPr lang="ru-RU" sz="2200" b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Россия богата рудами цветных металлов.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93400" y="3140968"/>
            <a:ext cx="4299080" cy="358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defRPr/>
            </a:pPr>
            <a:endParaRPr lang="en-US" sz="2000" b="1" i="1" kern="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defRPr/>
            </a:pPr>
            <a:r>
              <a:rPr lang="ru-RU" sz="2200" b="1" i="1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От </a:t>
            </a:r>
            <a:r>
              <a:rPr lang="ru-RU" sz="2200" b="1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мировых </a:t>
            </a:r>
            <a:r>
              <a:rPr lang="ru-RU" sz="2200" b="1" i="1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запасов </a:t>
            </a:r>
            <a:r>
              <a:rPr lang="ru-RU" sz="2200" b="1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в </a:t>
            </a:r>
            <a:r>
              <a:rPr lang="ru-RU" sz="2200" b="1" i="1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России находится</a:t>
            </a:r>
            <a:r>
              <a:rPr lang="ru-RU" sz="2200" b="1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defRPr/>
            </a:pPr>
            <a:r>
              <a:rPr lang="ru-RU" sz="2200" b="1" i="1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11</a:t>
            </a:r>
            <a:r>
              <a:rPr lang="ru-RU" sz="2200" b="1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% запасов меди;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defRPr/>
            </a:pPr>
            <a:r>
              <a:rPr lang="ru-RU" sz="2200" b="1" i="1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12</a:t>
            </a:r>
            <a:r>
              <a:rPr lang="ru-RU" sz="2200" b="1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% запасов свинца;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defRPr/>
            </a:pPr>
            <a:r>
              <a:rPr lang="ru-RU" sz="2200" b="1" i="1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16</a:t>
            </a:r>
            <a:r>
              <a:rPr lang="ru-RU" sz="2200" b="1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% запасов цинка;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defRPr/>
            </a:pPr>
            <a:r>
              <a:rPr lang="ru-RU" sz="2200" b="1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21% запасов кобальта;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defRPr/>
            </a:pPr>
            <a:r>
              <a:rPr lang="ru-RU" sz="2200" b="1" i="1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27</a:t>
            </a:r>
            <a:r>
              <a:rPr lang="ru-RU" sz="2200" b="1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% запасов олова;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defRPr/>
            </a:pPr>
            <a:r>
              <a:rPr lang="ru-RU" sz="2200" b="1" i="1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31</a:t>
            </a:r>
            <a:r>
              <a:rPr lang="ru-RU" sz="2200" b="1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% запасов никеля</a:t>
            </a:r>
            <a:r>
              <a:rPr lang="ru-RU" sz="2200" b="1" i="1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endParaRPr lang="ru-RU" sz="2200" b="1" i="1" kern="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59632" y="44624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Цветная металлургия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06938" y="1576118"/>
            <a:ext cx="2475324" cy="164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43808" y="4556231"/>
            <a:ext cx="2447925" cy="1866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6024" y="3537653"/>
            <a:ext cx="2466975" cy="184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27988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8193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7840" y="2087675"/>
            <a:ext cx="8948656" cy="1557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b="1" dirty="0"/>
              <a:t>Полиметаллические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b="1" dirty="0"/>
              <a:t>Очень низкое содержание металла в руде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b="1" dirty="0"/>
              <a:t>Необходимости их обработки в местах добычи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645024"/>
            <a:ext cx="2449068" cy="276842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89008" y="4089573"/>
            <a:ext cx="2504381" cy="276842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9803" y="3719364"/>
            <a:ext cx="2316163" cy="270892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5991" y="4214898"/>
            <a:ext cx="1982045" cy="25177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Особенности руд цветных металлов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1143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920180"/>
            <a:ext cx="4457700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825030"/>
            <a:ext cx="421005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33961" y="2809799"/>
            <a:ext cx="421005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33961" y="3768005"/>
            <a:ext cx="480060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8977" y="4653136"/>
            <a:ext cx="4467225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вниз 3"/>
          <p:cNvSpPr/>
          <p:nvPr/>
        </p:nvSpPr>
        <p:spPr>
          <a:xfrm>
            <a:off x="7684406" y="2422463"/>
            <a:ext cx="184398" cy="646137"/>
          </a:xfrm>
          <a:prstGeom prst="downArrow">
            <a:avLst>
              <a:gd name="adj1" fmla="val 50000"/>
              <a:gd name="adj2" fmla="val 558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81591" y="3252712"/>
            <a:ext cx="219075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46281" y="1454373"/>
            <a:ext cx="219075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93540" y="4318173"/>
            <a:ext cx="274637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76248"/>
            <a:ext cx="3303587" cy="217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3222" y="2676947"/>
            <a:ext cx="3090863" cy="210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2883" y="4138314"/>
            <a:ext cx="2950965" cy="216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5211" y="4988098"/>
            <a:ext cx="2955776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7803" y="116632"/>
            <a:ext cx="65842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Технологическая </a:t>
            </a:r>
            <a:r>
              <a:rPr lang="ru-RU" sz="2400" dirty="0" smtClean="0"/>
              <a:t> цепочка  производства  цветных  металлов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27051" y="5790093"/>
            <a:ext cx="28067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Ответ:34152</a:t>
            </a:r>
          </a:p>
        </p:txBody>
      </p:sp>
    </p:spTree>
    <p:extLst>
      <p:ext uri="{BB962C8B-B14F-4D97-AF65-F5344CB8AC3E}">
        <p14:creationId xmlns:p14="http://schemas.microsoft.com/office/powerpoint/2010/main" xmlns="" val="98289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8193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9375" y="1875372"/>
            <a:ext cx="2951163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 descr="Картинка 9 из 325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10298" y="4344063"/>
            <a:ext cx="3632982" cy="23252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513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4956" y="4284000"/>
            <a:ext cx="4857253" cy="2529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5" name="Picture 11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48103" y="3502645"/>
            <a:ext cx="43402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6" name="Picture 12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632" y="3497883"/>
            <a:ext cx="326231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5661" y="1029746"/>
            <a:ext cx="6896534" cy="1080938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4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Рафинирование</a:t>
            </a:r>
            <a:br>
              <a:rPr lang="ru-RU" sz="4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4100" dirty="0"/>
              <a:t>очистка металла от примесей </a:t>
            </a:r>
            <a:r>
              <a:rPr lang="ru-RU" sz="5400" dirty="0"/>
              <a:t/>
            </a:r>
            <a:br>
              <a:rPr lang="ru-RU" sz="5400" dirty="0"/>
            </a:b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xmlns="" val="174752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27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424936" cy="63187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5864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5840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8193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983" y="4653136"/>
            <a:ext cx="2796421" cy="1846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3450" y="2113459"/>
            <a:ext cx="2549993" cy="1800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5514" y="753228"/>
            <a:ext cx="7524837" cy="108093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Факторы размещения предприятий цветной металлургии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2151" y="2145446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1. Сырьевой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018719" y="2598003"/>
            <a:ext cx="48189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2. Энергетический </a:t>
            </a:r>
          </a:p>
          <a:p>
            <a:r>
              <a:rPr lang="ru-RU" sz="2400" dirty="0" smtClean="0"/>
              <a:t>(дешевая электроэнергия – ГЭС)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680193" y="3579402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3. Транспортный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2929215" y="4184436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4. Потребительский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3117106" y="4956673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5. Экологический</a:t>
            </a:r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37667" y="4646101"/>
            <a:ext cx="3173178" cy="1869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7044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8193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983" y="4653136"/>
            <a:ext cx="2796421" cy="1846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3450" y="2113459"/>
            <a:ext cx="2549993" cy="1800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5514" y="753228"/>
            <a:ext cx="7524837" cy="108093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Факторы размещения предприятий цветной металлургии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2151" y="2145446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1. Сырьевой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018719" y="2598003"/>
            <a:ext cx="48189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2. Энергетический </a:t>
            </a:r>
          </a:p>
          <a:p>
            <a:r>
              <a:rPr lang="ru-RU" sz="2400" dirty="0" smtClean="0"/>
              <a:t>(дешевая электроэнергия – ГЭС)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680193" y="3579402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3. Транспортный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2929215" y="4184436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4. Потребительский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3117106" y="4956673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5. Экологический</a:t>
            </a:r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37667" y="4646101"/>
            <a:ext cx="3173178" cy="1869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7044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04682776"/>
              </p:ext>
            </p:extLst>
          </p:nvPr>
        </p:nvGraphicFramePr>
        <p:xfrm>
          <a:off x="531637" y="1628800"/>
          <a:ext cx="8432850" cy="5123682"/>
        </p:xfrm>
        <a:graphic>
          <a:graphicData uri="http://schemas.openxmlformats.org/drawingml/2006/table">
            <a:tbl>
              <a:tblPr firstRow="1" firstCol="1" bandRow="1"/>
              <a:tblGrid>
                <a:gridCol w="468783"/>
                <a:gridCol w="1741702"/>
                <a:gridCol w="2240332"/>
                <a:gridCol w="1866359"/>
                <a:gridCol w="2115674"/>
              </a:tblGrid>
              <a:tr h="6410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Центры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Продукция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Факторы размещения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6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Сибирь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6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Урал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6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Дальний Восток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6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Центральный район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Заголовок 5"/>
          <p:cNvSpPr txBox="1">
            <a:spLocks noGrp="1"/>
          </p:cNvSpPr>
          <p:nvPr>
            <p:ph type="title"/>
          </p:nvPr>
        </p:nvSpPr>
        <p:spPr>
          <a:xfrm>
            <a:off x="539552" y="620688"/>
            <a:ext cx="689653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Цветная металлургия</a:t>
            </a:r>
            <a:endParaRPr lang="ru-RU" sz="4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611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0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Цветная металлургия</a:t>
            </a:r>
            <a:endParaRPr lang="ru-RU" sz="4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44599152"/>
              </p:ext>
            </p:extLst>
          </p:nvPr>
        </p:nvGraphicFramePr>
        <p:xfrm>
          <a:off x="359025" y="980728"/>
          <a:ext cx="8784975" cy="5626805"/>
        </p:xfrm>
        <a:graphic>
          <a:graphicData uri="http://schemas.openxmlformats.org/drawingml/2006/table">
            <a:tbl>
              <a:tblPr/>
              <a:tblGrid>
                <a:gridCol w="470984"/>
                <a:gridCol w="1831804"/>
                <a:gridCol w="2722555"/>
                <a:gridCol w="1944291"/>
                <a:gridCol w="1815341"/>
              </a:tblGrid>
              <a:tr h="7233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Центры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Продукция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Факторы размещения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4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Сибирь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Норильск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Саяногорск, Братск, Красноярск, Новокузнецк,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Шелехов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медь, никель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алюминий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Сырьевой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энергетический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33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Урал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Карабаш. Ревда, Медногорск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медь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сырьевой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50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Дальний Восток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Дальнегорск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Солнечное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свинец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олово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золото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сырьевой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Центральный район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Надвоицы, Мончегорск, Бокситогорск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Волхов, Волгоград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Великий Новгород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алюминий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медь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Сырьевой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Энергетический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потребительский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9458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1801"/>
            <a:ext cx="3880758" cy="4227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8640"/>
            <a:ext cx="3816424" cy="4240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949280"/>
            <a:ext cx="7496746" cy="589812"/>
          </a:xfrm>
        </p:spPr>
        <p:txBody>
          <a:bodyPr>
            <a:noAutofit/>
          </a:bodyPr>
          <a:lstStyle/>
          <a:p>
            <a:pPr algn="ctr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51036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58740" y="4551477"/>
            <a:ext cx="2619375" cy="1743075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6240" y="1988840"/>
            <a:ext cx="2002839" cy="2036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1639" y="764704"/>
            <a:ext cx="6896534" cy="1224136"/>
          </a:xfrm>
        </p:spPr>
        <p:txBody>
          <a:bodyPr>
            <a:noAutofit/>
          </a:bodyPr>
          <a:lstStyle/>
          <a:p>
            <a:pPr lvl="0"/>
            <a:r>
              <a:rPr lang="ru-RU" sz="2800" b="1" kern="0" dirty="0"/>
              <a:t>Металлургические базы – крупнейшие загрязнители окружающей среды. </a:t>
            </a:r>
            <a:endParaRPr lang="ru-RU" sz="2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39752" y="5127044"/>
            <a:ext cx="2847975" cy="16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67945" y="3657810"/>
            <a:ext cx="2502267" cy="1787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49320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4656906"/>
            <a:ext cx="2619375" cy="1973867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677525"/>
            <a:ext cx="3312367" cy="2226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580" y="620688"/>
            <a:ext cx="6896534" cy="1224136"/>
          </a:xfrm>
        </p:spPr>
        <p:txBody>
          <a:bodyPr>
            <a:noAutofit/>
          </a:bodyPr>
          <a:lstStyle/>
          <a:p>
            <a:pPr lvl="0"/>
            <a:r>
              <a:rPr lang="ru-RU" sz="2800" b="1" kern="0" dirty="0"/>
              <a:t>Металлургические базы – крупнейшие загрязнители окружающей среды. 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16612" y="2077045"/>
            <a:ext cx="52996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Выбросы в атмосферу (в основном </a:t>
            </a:r>
            <a:r>
              <a:rPr lang="en-US" sz="2000" b="1" dirty="0" smtClean="0"/>
              <a:t>SO</a:t>
            </a:r>
            <a:r>
              <a:rPr lang="en-US" sz="1400" b="1" dirty="0" smtClean="0"/>
              <a:t>2</a:t>
            </a:r>
            <a:r>
              <a:rPr lang="en-US" sz="2000" b="1" dirty="0" smtClean="0"/>
              <a:t> )</a:t>
            </a:r>
            <a:endParaRPr lang="ru-RU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16612" y="2494125"/>
            <a:ext cx="4688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Сточные воды, содержащие соли тяжелых металлов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16612" y="3199871"/>
            <a:ext cx="5299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Выбросы, содержащие свинец и ртуть в почвенные покровы</a:t>
            </a:r>
            <a:endParaRPr lang="ru-RU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61338" y="3907757"/>
            <a:ext cx="52101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Накопление в хранилищах шлаков (твердых отходов), которые не используются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91680" y="4978233"/>
            <a:ext cx="2847975" cy="1767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72200" y="4221088"/>
            <a:ext cx="2502267" cy="1787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49320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Компьютер\Desktop\МАМА\Картинки\kniga-tetrad-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645024"/>
            <a:ext cx="3783189" cy="292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59632" y="2636912"/>
            <a:ext cx="50405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§21. Выполнить работу в контурной карте</a:t>
            </a:r>
            <a:r>
              <a:rPr lang="ru-RU" sz="3200" dirty="0" smtClean="0"/>
              <a:t>.</a:t>
            </a:r>
            <a:endParaRPr lang="ru-RU" sz="3200" dirty="0" smtClean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Домашнее задание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179973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509</TotalTime>
  <Words>307</Words>
  <Application>Microsoft Office PowerPoint</Application>
  <PresentationFormat>Экран (4:3)</PresentationFormat>
  <Paragraphs>123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Берлин</vt:lpstr>
      <vt:lpstr>Слайд 1</vt:lpstr>
      <vt:lpstr>Слайд 2</vt:lpstr>
      <vt:lpstr>Слайд 3</vt:lpstr>
      <vt:lpstr>Слайд 4</vt:lpstr>
      <vt:lpstr>Особенности руд цветных металлов</vt:lpstr>
      <vt:lpstr>Слайд 6</vt:lpstr>
      <vt:lpstr>Рафинирование -очистка металла от примесей  </vt:lpstr>
      <vt:lpstr>Слайд 8</vt:lpstr>
      <vt:lpstr>Слайд 9</vt:lpstr>
      <vt:lpstr>Факторы размещения предприятий цветной металлургии</vt:lpstr>
      <vt:lpstr>Факторы размещения предприятий цветной металлургии</vt:lpstr>
      <vt:lpstr>Цветная металлургия</vt:lpstr>
      <vt:lpstr>Слайд 13</vt:lpstr>
      <vt:lpstr>Слайд 14</vt:lpstr>
      <vt:lpstr>Металлургические базы – крупнейшие загрязнители окружающей среды. </vt:lpstr>
      <vt:lpstr>Металлургические базы – крупнейшие загрязнители окружающей среды. 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Лисютина Г.Н.</dc:creator>
  <cp:lastModifiedBy>Admin</cp:lastModifiedBy>
  <cp:revision>64</cp:revision>
  <dcterms:created xsi:type="dcterms:W3CDTF">2015-10-16T12:44:33Z</dcterms:created>
  <dcterms:modified xsi:type="dcterms:W3CDTF">2017-02-08T19:12:57Z</dcterms:modified>
</cp:coreProperties>
</file>